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355" r:id="rId2"/>
    <p:sldId id="392" r:id="rId3"/>
    <p:sldId id="393" r:id="rId4"/>
    <p:sldId id="424" r:id="rId5"/>
    <p:sldId id="409" r:id="rId6"/>
    <p:sldId id="408" r:id="rId7"/>
    <p:sldId id="425" r:id="rId8"/>
    <p:sldId id="407" r:id="rId9"/>
    <p:sldId id="406" r:id="rId10"/>
    <p:sldId id="419" r:id="rId11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8ECC5EEE-B42B-47E4-8B25-237608FA5C2B}">
          <p14:sldIdLst>
            <p14:sldId id="355"/>
            <p14:sldId id="392"/>
            <p14:sldId id="393"/>
            <p14:sldId id="424"/>
            <p14:sldId id="409"/>
            <p14:sldId id="408"/>
            <p14:sldId id="425"/>
            <p14:sldId id="407"/>
            <p14:sldId id="406"/>
            <p14:sldId id="41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>
      <p:cViewPr varScale="1">
        <p:scale>
          <a:sx n="74" d="100"/>
          <a:sy n="74" d="100"/>
        </p:scale>
        <p:origin x="84" y="76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B5E136-4440-4523-ADC2-165A731E7564}" type="datetimeFigureOut">
              <a:rPr lang="ru-RU" smtClean="0"/>
              <a:pPr/>
              <a:t>26.11.2021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D32A21-BD7B-45D5-9F53-C91ACB3B13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2620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98AC3-E47B-4345-9F99-58EC71E771E3}" type="datetime1">
              <a:rPr lang="ru-RU" smtClean="0"/>
              <a:pPr/>
              <a:t>26.11.2021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Управление образования Исполкома Кукморского муниципального района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5BF71-D492-4DE1-99FB-081971FE5F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9ECF1-1EC1-484F-9E55-61C88FC885DF}" type="datetime1">
              <a:rPr lang="ru-RU" smtClean="0"/>
              <a:pPr/>
              <a:t>26.11.2021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Управление образования Исполкома Кукморского муниципального района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5BF71-D492-4DE1-99FB-081971FE5F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9404-2A01-43E0-A355-B015A470B949}" type="datetime1">
              <a:rPr lang="ru-RU" smtClean="0"/>
              <a:pPr/>
              <a:t>26.11.2021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Управление образования Исполкома Кукморского муниципального района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5BF71-D492-4DE1-99FB-081971FE5F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E23B6-8883-4C10-9F7A-C57301A633E1}" type="datetime1">
              <a:rPr lang="ru-RU" smtClean="0"/>
              <a:pPr/>
              <a:t>26.11.2021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Управление образования Исполкома Кукморского муниципального района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5BF71-D492-4DE1-99FB-081971FE5F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54DC3-43F9-47E8-B860-D5F8B6C03B52}" type="datetime1">
              <a:rPr lang="ru-RU" smtClean="0"/>
              <a:pPr/>
              <a:t>26.11.2021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Управление образования Исполкома Кукморского муниципального района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5BF71-D492-4DE1-99FB-081971FE5F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3840D-D94F-458F-BA6F-60A4B37AB3DE}" type="datetime1">
              <a:rPr lang="ru-RU" smtClean="0"/>
              <a:pPr/>
              <a:t>26.11.2021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Управление образования Исполкома Кукморского муниципального района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5BF71-D492-4DE1-99FB-081971FE5F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FDF8C-ED78-4482-8EE8-632DBC7629B0}" type="datetime1">
              <a:rPr lang="ru-RU" smtClean="0"/>
              <a:pPr/>
              <a:t>26.11.2021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Управление образования Исполкома Кукморского муниципального района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5BF71-D492-4DE1-99FB-081971FE5F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25079-E6A9-418C-AF79-E45F40F06E27}" type="datetime1">
              <a:rPr lang="ru-RU" smtClean="0"/>
              <a:pPr/>
              <a:t>26.11.2021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Управление образования Исполкома Кукморского муниципального района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5BF71-D492-4DE1-99FB-081971FE5F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B4D85-508D-4AF5-8F8F-C0C23ADA3029}" type="datetime1">
              <a:rPr lang="ru-RU" smtClean="0"/>
              <a:pPr/>
              <a:t>26.11.2021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Управление образования Исполкома Кукморского муниципального района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5BF71-D492-4DE1-99FB-081971FE5F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5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3EE9F-95DA-4FC6-8BD4-84D7F87A5E4E}" type="datetime1">
              <a:rPr lang="ru-RU" smtClean="0"/>
              <a:pPr/>
              <a:t>26.11.2021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Управление образования Исполкома Кукморского муниципального района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5BF71-D492-4DE1-99FB-081971FE5F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77975-7994-4D09-9CD3-A6C11BB3DAAE}" type="datetime1">
              <a:rPr lang="ru-RU" smtClean="0"/>
              <a:pPr/>
              <a:t>26.11.2021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Управление образования Исполкома Кукморского муниципального района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5BF71-D492-4DE1-99FB-081971FE5F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C8B766-3F44-407D-B435-5CF4C09A5031}" type="datetime1">
              <a:rPr lang="ru-RU" smtClean="0"/>
              <a:pPr/>
              <a:t>26.11.2021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dirty="0" smtClean="0"/>
              <a:t>Управление образования Исполкома Кукморского муниципального района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55BF71-D492-4DE1-99FB-081971FE5F3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60" b="23540"/>
          <a:stretch/>
        </p:blipFill>
        <p:spPr>
          <a:xfrm>
            <a:off x="3215680" y="1793215"/>
            <a:ext cx="5433392" cy="308069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36613" y="179348"/>
            <a:ext cx="8052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 «Управление образования Исполнительного комитета Кукморского МР РТ»</a:t>
            </a:r>
            <a:endParaRPr lang="ru-RU" i="1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3" cstate="screen">
            <a:extLst/>
          </a:blip>
          <a:srcRect/>
          <a:stretch/>
        </p:blipFill>
        <p:spPr>
          <a:xfrm>
            <a:off x="-54738" y="-29206"/>
            <a:ext cx="12225165" cy="1467127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screen">
            <a:extLst/>
          </a:blip>
          <a:stretch>
            <a:fillRect/>
          </a:stretch>
        </p:blipFill>
        <p:spPr>
          <a:xfrm>
            <a:off x="62257" y="140147"/>
            <a:ext cx="926940" cy="115526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dkEdge">
            <a:bevelT/>
          </a:sp3d>
        </p:spPr>
      </p:pic>
      <p:sp>
        <p:nvSpPr>
          <p:cNvPr id="1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850998" y="96697"/>
            <a:ext cx="9538356" cy="455998"/>
          </a:xfrm>
        </p:spPr>
        <p:txBody>
          <a:bodyPr/>
          <a:lstStyle/>
          <a:p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 «Управление образования Исполнительного комитета Кукморского МР»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9202" y="0"/>
            <a:ext cx="2681225" cy="110629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968208" y="5229200"/>
            <a:ext cx="540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Гавриленко Э.И., 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методист Управления образования 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Исполнительного комитета </a:t>
            </a:r>
          </a:p>
          <a:p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Кукморского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муниципального района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320960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36613" y="179348"/>
            <a:ext cx="8052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 «Управление образования Исполнительного комитета Кукморского МР РТ»</a:t>
            </a:r>
            <a:endParaRPr lang="ru-RU" i="1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2" cstate="screen">
            <a:extLst/>
          </a:blip>
          <a:srcRect/>
          <a:stretch/>
        </p:blipFill>
        <p:spPr>
          <a:xfrm>
            <a:off x="-33165" y="-42534"/>
            <a:ext cx="12225165" cy="1467127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screen">
            <a:extLst/>
          </a:blip>
          <a:stretch>
            <a:fillRect/>
          </a:stretch>
        </p:blipFill>
        <p:spPr>
          <a:xfrm>
            <a:off x="62257" y="140147"/>
            <a:ext cx="926940" cy="115526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dkEdge">
            <a:bevelT/>
          </a:sp3d>
        </p:spPr>
      </p:pic>
      <p:sp>
        <p:nvSpPr>
          <p:cNvPr id="1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850998" y="96697"/>
            <a:ext cx="9538356" cy="455998"/>
          </a:xfrm>
        </p:spPr>
        <p:txBody>
          <a:bodyPr/>
          <a:lstStyle/>
          <a:p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 «Управление образования Исполнительного комитета Кукморского МР»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9202" y="0"/>
            <a:ext cx="2681225" cy="110629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0800000" flipV="1">
            <a:off x="2135560" y="2452246"/>
            <a:ext cx="81130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tt-RU" sz="40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tt-RU" sz="4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  <a:p>
            <a:pPr algn="ctr"/>
            <a:r>
              <a:rPr lang="tt-RU" sz="4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Игътибарыгыз өчен зур рәхмәт!</a:t>
            </a:r>
            <a:endParaRPr lang="ru-RU" sz="40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17632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36613" y="179348"/>
            <a:ext cx="8052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 «Управление образования Исполнительного комитета Кукморского МР РТ»</a:t>
            </a:r>
            <a:endParaRPr lang="ru-RU" i="1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2" cstate="screen">
            <a:extLst/>
          </a:blip>
          <a:srcRect/>
          <a:stretch/>
        </p:blipFill>
        <p:spPr>
          <a:xfrm>
            <a:off x="-33165" y="-42534"/>
            <a:ext cx="12225165" cy="1467127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screen">
            <a:extLst/>
          </a:blip>
          <a:stretch>
            <a:fillRect/>
          </a:stretch>
        </p:blipFill>
        <p:spPr>
          <a:xfrm>
            <a:off x="62257" y="140147"/>
            <a:ext cx="926940" cy="115526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dkEdge">
            <a:bevelT/>
          </a:sp3d>
        </p:spPr>
      </p:pic>
      <p:sp>
        <p:nvSpPr>
          <p:cNvPr id="1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850998" y="96697"/>
            <a:ext cx="9538356" cy="455998"/>
          </a:xfrm>
        </p:spPr>
        <p:txBody>
          <a:bodyPr/>
          <a:lstStyle/>
          <a:p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 «Управление образования Исполнительного комитета Кукморского МР»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9202" y="0"/>
            <a:ext cx="2681225" cy="1106293"/>
          </a:xfrm>
          <a:prstGeom prst="rect">
            <a:avLst/>
          </a:prstGeom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8746618"/>
              </p:ext>
            </p:extLst>
          </p:nvPr>
        </p:nvGraphicFramePr>
        <p:xfrm>
          <a:off x="1631504" y="2276872"/>
          <a:ext cx="9317706" cy="3384376"/>
        </p:xfrm>
        <a:graphic>
          <a:graphicData uri="http://schemas.openxmlformats.org/drawingml/2006/table">
            <a:tbl>
              <a:tblPr/>
              <a:tblGrid>
                <a:gridCol w="3105902"/>
                <a:gridCol w="3105902"/>
                <a:gridCol w="3105902"/>
              </a:tblGrid>
              <a:tr h="702805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Основной срок</a:t>
                      </a:r>
                      <a:endParaRPr lang="ru-RU" b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Дополнительные сроки</a:t>
                      </a:r>
                      <a:endParaRPr lang="ru-RU" b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69403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декабря 2021 года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февраля 2022 года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мая 2022 года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2168"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 выпускники</a:t>
                      </a:r>
                      <a:r>
                        <a:rPr lang="ru-RU" b="0" baseline="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11(12) </a:t>
                      </a:r>
                      <a:r>
                        <a:rPr lang="ru-RU" b="0" baseline="0" dirty="0" err="1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</a:t>
                      </a:r>
                      <a:r>
                        <a:rPr lang="ru-RU" b="0" baseline="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b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«незачет»</a:t>
                      </a:r>
                      <a:r>
                        <a:rPr lang="ru-RU" b="0" baseline="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или отсутствие по уважительной причине</a:t>
                      </a:r>
                      <a:endParaRPr lang="ru-RU" b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«незачет»</a:t>
                      </a:r>
                      <a:r>
                        <a:rPr lang="ru-RU" b="0" baseline="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или отсутствие по уважительной причине,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baseline="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 и ВПЛ</a:t>
                      </a:r>
                      <a:endParaRPr lang="ru-RU" b="0" dirty="0" smtClean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b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438400" y="3321336"/>
            <a:ext cx="65" cy="47250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193614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09164" y="958547"/>
            <a:ext cx="6440289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alt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Расписание проведения </a:t>
            </a:r>
            <a:endParaRPr lang="ru-RU" altLang="ru-RU" sz="32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итогового </a:t>
            </a:r>
            <a:r>
              <a:rPr lang="ru-RU" alt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сочинения (изложения)</a:t>
            </a:r>
            <a:endParaRPr lang="ru-RU" alt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567608" y="6143436"/>
            <a:ext cx="92338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Итоговое сочинение (изложение) 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начинается в 10.00 по местному времени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0324107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36613" y="179348"/>
            <a:ext cx="8052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 «Управление образования Исполнительного комитета Кукморского МР РТ»</a:t>
            </a:r>
            <a:endParaRPr lang="ru-RU" i="1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2" cstate="screen">
            <a:extLst/>
          </a:blip>
          <a:srcRect/>
          <a:stretch/>
        </p:blipFill>
        <p:spPr>
          <a:xfrm>
            <a:off x="-9519" y="-15787"/>
            <a:ext cx="12225165" cy="1467127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screen">
            <a:extLst/>
          </a:blip>
          <a:stretch>
            <a:fillRect/>
          </a:stretch>
        </p:blipFill>
        <p:spPr>
          <a:xfrm>
            <a:off x="62257" y="140147"/>
            <a:ext cx="926940" cy="115526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dkEdge">
            <a:bevelT/>
          </a:sp3d>
        </p:spPr>
      </p:pic>
      <p:sp>
        <p:nvSpPr>
          <p:cNvPr id="1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850998" y="96697"/>
            <a:ext cx="9538356" cy="455998"/>
          </a:xfrm>
        </p:spPr>
        <p:txBody>
          <a:bodyPr/>
          <a:lstStyle/>
          <a:p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 «Управление образования Исполнительного комитета Кукморского МР»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9202" y="0"/>
            <a:ext cx="2681225" cy="110629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95400" y="2136338"/>
            <a:ext cx="11017224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2438">
              <a:lnSpc>
                <a:spcPct val="150000"/>
              </a:lnSpc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2021/22 учебном году утверждены следующие тематические направления итогового сочинения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indent="452438">
              <a:lnSpc>
                <a:spcPct val="150000"/>
              </a:lnSpc>
            </a:pP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2438" indent="263525">
              <a:lnSpc>
                <a:spcPct val="150000"/>
              </a:lnSpc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путешествующий: дорога в жизни человека</a:t>
            </a:r>
          </a:p>
          <a:p>
            <a:pPr marL="452438" indent="263525">
              <a:lnSpc>
                <a:spcPct val="150000"/>
              </a:lnSpc>
              <a:buFont typeface="+mj-lt"/>
              <a:buAutoNum type="arabicPeriod"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Цивилизация и технологии — спасение, вызов или трагедия?</a:t>
            </a:r>
          </a:p>
          <a:p>
            <a:pPr marL="452438" indent="263525">
              <a:lnSpc>
                <a:spcPct val="150000"/>
              </a:lnSpc>
              <a:buFont typeface="+mj-lt"/>
              <a:buAutoNum type="arabicPeriod"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Преступление и наказание — вечная тема</a:t>
            </a:r>
          </a:p>
          <a:p>
            <a:pPr marL="452438" indent="263525">
              <a:lnSpc>
                <a:spcPct val="150000"/>
              </a:lnSpc>
              <a:buFont typeface="+mj-lt"/>
              <a:buAutoNum type="arabicPeriod"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Книга (музыка, спектакль, фильм) — про меня</a:t>
            </a:r>
          </a:p>
          <a:p>
            <a:pPr marL="452438" indent="263525">
              <a:lnSpc>
                <a:spcPct val="150000"/>
              </a:lnSpc>
              <a:buFont typeface="+mj-lt"/>
              <a:buAutoNum type="arabicPeriod"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Кому на Руси жить хорошо? — вопрос гражданина</a:t>
            </a:r>
            <a:endParaRPr lang="ru-RU" b="0" i="0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25664" y="1100644"/>
            <a:ext cx="81547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Тематические направления итогового сочинения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87272" y="5622102"/>
            <a:ext cx="105615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составляет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часа 55 минут (235 минут)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47445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36613" y="179348"/>
            <a:ext cx="8052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 «Управление образования Исполнительного комитета Кукморского МР РТ»</a:t>
            </a:r>
            <a:endParaRPr lang="ru-RU" i="1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2" cstate="screen">
            <a:extLst/>
          </a:blip>
          <a:srcRect/>
          <a:stretch/>
        </p:blipFill>
        <p:spPr>
          <a:xfrm>
            <a:off x="-33165" y="-42534"/>
            <a:ext cx="12225165" cy="1467127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screen">
            <a:extLst/>
          </a:blip>
          <a:stretch>
            <a:fillRect/>
          </a:stretch>
        </p:blipFill>
        <p:spPr>
          <a:xfrm>
            <a:off x="62257" y="140147"/>
            <a:ext cx="926940" cy="115526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dkEdge">
            <a:bevelT/>
          </a:sp3d>
        </p:spPr>
      </p:pic>
      <p:sp>
        <p:nvSpPr>
          <p:cNvPr id="1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850998" y="96697"/>
            <a:ext cx="9538356" cy="455998"/>
          </a:xfrm>
        </p:spPr>
        <p:txBody>
          <a:bodyPr/>
          <a:lstStyle/>
          <a:p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 «Управление образования Исполнительного комитета Кукморского МР»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9202" y="0"/>
            <a:ext cx="2681225" cy="1106293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85520" y="2385098"/>
            <a:ext cx="6096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СОЧИНЕНИЮ: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Требование № 1. «Объем итогового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сочинения»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Рекомендуемое количество слов – от 350.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Требование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2. «Самостоятельность написания итогового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сочинения»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оценивания: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«Соответствие теме»;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«Аргументация. Привлечение литературного материала»;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«Композиция и логика рассуждения»;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«Качество письменной речи»;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«Грамотность».</a:t>
            </a:r>
          </a:p>
          <a:p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64911" y="2411460"/>
            <a:ext cx="6096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ИЗЛОЖЕНИЮ: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Требование № 1. «Объем итогового изложения»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Рекомендуемое количество слов – 200.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Требование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2. «Самостоятельность написания итогового изложения»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оценивания: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«Содержание изложения»;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«Логичность изложения»;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«Использование элементов стиля исходного текста»;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«Качество письменной речи»;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«Грамотность».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5854" y="1227576"/>
            <a:ext cx="1139696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проверки и оценивания итогового сочинения (изложения)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14023" y="1809459"/>
            <a:ext cx="49307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Оцениваются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системе «зачет» или «незачет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67608" y="6041665"/>
            <a:ext cx="104295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«зачета» необходимо получить «зачет» по критериям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и № 2, 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также дополнительно «зачет» по одному из других критериев.</a:t>
            </a:r>
          </a:p>
        </p:txBody>
      </p:sp>
    </p:spTree>
    <p:extLst>
      <p:ext uri="{BB962C8B-B14F-4D97-AF65-F5344CB8AC3E}">
        <p14:creationId xmlns:p14="http://schemas.microsoft.com/office/powerpoint/2010/main" val="4271605231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36613" y="179348"/>
            <a:ext cx="8052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 «Управление образования Исполнительного комитета Кукморского МР РТ»</a:t>
            </a:r>
            <a:endParaRPr lang="ru-RU" i="1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2" cstate="screen">
            <a:extLst/>
          </a:blip>
          <a:srcRect/>
          <a:stretch/>
        </p:blipFill>
        <p:spPr>
          <a:xfrm>
            <a:off x="-33165" y="-42534"/>
            <a:ext cx="12225165" cy="1467127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screen">
            <a:extLst/>
          </a:blip>
          <a:stretch>
            <a:fillRect/>
          </a:stretch>
        </p:blipFill>
        <p:spPr>
          <a:xfrm>
            <a:off x="62257" y="140147"/>
            <a:ext cx="926940" cy="115526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dkEdge">
            <a:bevelT/>
          </a:sp3d>
        </p:spPr>
      </p:pic>
      <p:sp>
        <p:nvSpPr>
          <p:cNvPr id="1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850998" y="96697"/>
            <a:ext cx="9538356" cy="455998"/>
          </a:xfrm>
        </p:spPr>
        <p:txBody>
          <a:bodyPr/>
          <a:lstStyle/>
          <a:p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 «Управление образования Исполнительного комитета Кукморского МР»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9202" y="0"/>
            <a:ext cx="2681225" cy="1106293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99220" y="1714568"/>
            <a:ext cx="1157120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 ноября 2021 года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собрать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заявления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согласия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обработку персональных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данных</a:t>
            </a:r>
            <a:endParaRPr lang="ru-RU" sz="2000" b="0" i="0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4766" y="2276872"/>
            <a:ext cx="1157120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ноября 2021 года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получить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бланки </a:t>
            </a:r>
            <a:endParaRPr lang="ru-RU" sz="2000" b="0" i="0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74765" y="2869117"/>
            <a:ext cx="1157120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декабря 2021 года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17.00 часов доставить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оригиналы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копии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бланков, отчетные формы, видеофайлы</a:t>
            </a:r>
            <a:r>
              <a:rPr lang="en-US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дисках)</a:t>
            </a:r>
            <a:endParaRPr lang="ru-RU" sz="2000" b="0" i="0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5727" y="4466041"/>
            <a:ext cx="1157120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декабря 2021 года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8.30 часам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направить учителей русского языка и литературы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проверку</a:t>
            </a:r>
            <a:endParaRPr lang="ru-RU" sz="2000" b="0" i="0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74765" y="3821467"/>
            <a:ext cx="1157120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декабря 2021 года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09.45 часов доставить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сайте ФГБУ «ФЦТ» (</a:t>
            </a:r>
            <a:r>
              <a:rPr lang="en-US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topic.rustest.ru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000" b="0" i="0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05146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 l="24801" t="18500" r="4641" b="8000"/>
          <a:stretch/>
        </p:blipFill>
        <p:spPr>
          <a:xfrm>
            <a:off x="2711624" y="324696"/>
            <a:ext cx="7008730" cy="584060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36613" y="179348"/>
            <a:ext cx="8052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 «Управление образования Исполнительного комитета Кукморского МР РТ»</a:t>
            </a:r>
            <a:endParaRPr lang="ru-RU" i="1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3" cstate="screen">
            <a:extLst/>
          </a:blip>
          <a:srcRect/>
          <a:stretch/>
        </p:blipFill>
        <p:spPr>
          <a:xfrm>
            <a:off x="-33165" y="-42534"/>
            <a:ext cx="12225165" cy="1467127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screen">
            <a:extLst/>
          </a:blip>
          <a:stretch>
            <a:fillRect/>
          </a:stretch>
        </p:blipFill>
        <p:spPr>
          <a:xfrm>
            <a:off x="62257" y="140147"/>
            <a:ext cx="926940" cy="115526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dkEdge">
            <a:bevelT/>
          </a:sp3d>
        </p:spPr>
      </p:pic>
      <p:sp>
        <p:nvSpPr>
          <p:cNvPr id="1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850998" y="96697"/>
            <a:ext cx="9538356" cy="455998"/>
          </a:xfrm>
        </p:spPr>
        <p:txBody>
          <a:bodyPr/>
          <a:lstStyle/>
          <a:p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 «Управление образования Исполнительного комитета Кукморского МР»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9202" y="0"/>
            <a:ext cx="2681225" cy="1106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332862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36613" y="179348"/>
            <a:ext cx="8052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 «Управление образования Исполнительного комитета Кукморского МР РТ»</a:t>
            </a:r>
            <a:endParaRPr lang="ru-RU" i="1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2" cstate="screen">
            <a:extLst/>
          </a:blip>
          <a:srcRect/>
          <a:stretch/>
        </p:blipFill>
        <p:spPr>
          <a:xfrm>
            <a:off x="-33165" y="-42534"/>
            <a:ext cx="12225165" cy="1467127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screen">
            <a:extLst/>
          </a:blip>
          <a:stretch>
            <a:fillRect/>
          </a:stretch>
        </p:blipFill>
        <p:spPr>
          <a:xfrm>
            <a:off x="62257" y="140147"/>
            <a:ext cx="926940" cy="115526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dkEdge">
            <a:bevelT/>
          </a:sp3d>
        </p:spPr>
      </p:pic>
      <p:sp>
        <p:nvSpPr>
          <p:cNvPr id="1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850998" y="96697"/>
            <a:ext cx="9538356" cy="455998"/>
          </a:xfrm>
        </p:spPr>
        <p:txBody>
          <a:bodyPr/>
          <a:lstStyle/>
          <a:p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 «Управление образования Исполнительного комитета Кукморского МР»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9202" y="0"/>
            <a:ext cx="2681225" cy="1106293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5"/>
          <a:srcRect l="24801" t="18501" r="5481" b="14301"/>
          <a:stretch/>
        </p:blipFill>
        <p:spPr>
          <a:xfrm>
            <a:off x="2443013" y="980728"/>
            <a:ext cx="7272808" cy="5607948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6528048" y="4725144"/>
            <a:ext cx="2376264" cy="7200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6589532" y="5296870"/>
            <a:ext cx="2376264" cy="7200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589532" y="2160468"/>
            <a:ext cx="2448272" cy="9144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693632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 l="2959" t="12200" r="13041" b="4851"/>
          <a:stretch/>
        </p:blipFill>
        <p:spPr>
          <a:xfrm>
            <a:off x="3648384" y="1018738"/>
            <a:ext cx="7200800" cy="568863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36613" y="179348"/>
            <a:ext cx="8052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 «Управление образования Исполнительного комитета Кукморского МР РТ»</a:t>
            </a:r>
            <a:endParaRPr lang="ru-RU" i="1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3" cstate="screen">
            <a:extLst/>
          </a:blip>
          <a:srcRect/>
          <a:stretch/>
        </p:blipFill>
        <p:spPr>
          <a:xfrm>
            <a:off x="-33165" y="-42534"/>
            <a:ext cx="12225165" cy="1467127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screen">
            <a:extLst/>
          </a:blip>
          <a:stretch>
            <a:fillRect/>
          </a:stretch>
        </p:blipFill>
        <p:spPr>
          <a:xfrm>
            <a:off x="62257" y="140147"/>
            <a:ext cx="926940" cy="115526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dkEdge">
            <a:bevelT/>
          </a:sp3d>
        </p:spPr>
      </p:pic>
      <p:sp>
        <p:nvSpPr>
          <p:cNvPr id="1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850998" y="96697"/>
            <a:ext cx="9538356" cy="455998"/>
          </a:xfrm>
        </p:spPr>
        <p:txBody>
          <a:bodyPr/>
          <a:lstStyle/>
          <a:p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 «Управление образования Исполнительного комитета Кукморского МР»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9202" y="0"/>
            <a:ext cx="2681225" cy="110629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-29754" y="2204864"/>
            <a:ext cx="39533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Бланки записи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итогового сочинения (изложения) ДВУСТОРОННИЕ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-56862" y="5301208"/>
            <a:ext cx="39533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первом листе  пишем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«смотри на обороте»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0376380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36613" y="179348"/>
            <a:ext cx="8052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 «Управление образования Исполнительного комитета Кукморского МР РТ»</a:t>
            </a:r>
            <a:endParaRPr lang="ru-RU" i="1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2" cstate="screen">
            <a:extLst/>
          </a:blip>
          <a:srcRect/>
          <a:stretch/>
        </p:blipFill>
        <p:spPr>
          <a:xfrm>
            <a:off x="-33165" y="-42534"/>
            <a:ext cx="12225165" cy="1467127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screen">
            <a:extLst/>
          </a:blip>
          <a:stretch>
            <a:fillRect/>
          </a:stretch>
        </p:blipFill>
        <p:spPr>
          <a:xfrm>
            <a:off x="62257" y="140147"/>
            <a:ext cx="926940" cy="115526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dkEdge">
            <a:bevelT/>
          </a:sp3d>
        </p:spPr>
      </p:pic>
      <p:sp>
        <p:nvSpPr>
          <p:cNvPr id="1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850998" y="96697"/>
            <a:ext cx="9538356" cy="455998"/>
          </a:xfrm>
        </p:spPr>
        <p:txBody>
          <a:bodyPr/>
          <a:lstStyle/>
          <a:p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 «Управление образования Исполнительного комитета Кукморского МР»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9202" y="0"/>
            <a:ext cx="2681225" cy="110629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/>
          <a:srcRect l="4063" t="11977" r="7574" b="17814"/>
          <a:stretch/>
        </p:blipFill>
        <p:spPr>
          <a:xfrm>
            <a:off x="2793293" y="1467127"/>
            <a:ext cx="7560840" cy="4824536"/>
          </a:xfrm>
          <a:prstGeom prst="rect">
            <a:avLst/>
          </a:prstGeom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3575720" y="1424593"/>
            <a:ext cx="5256584" cy="42534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3575720" y="1467127"/>
            <a:ext cx="5256584" cy="3834081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575720" y="5301208"/>
            <a:ext cx="5472608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5143640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8212</TotalTime>
  <Words>607</Words>
  <Application>Microsoft Office PowerPoint</Application>
  <PresentationFormat>Широкоэкранный</PresentationFormat>
  <Paragraphs>83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Учетная запись Майкрософт</cp:lastModifiedBy>
  <cp:revision>463</cp:revision>
  <cp:lastPrinted>2021-07-06T17:17:38Z</cp:lastPrinted>
  <dcterms:created xsi:type="dcterms:W3CDTF">2015-12-01T12:16:12Z</dcterms:created>
  <dcterms:modified xsi:type="dcterms:W3CDTF">2021-11-26T06:36:12Z</dcterms:modified>
</cp:coreProperties>
</file>